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BC83-80C9-451D-85F1-6AD4D7CE5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1F955-FA32-417C-AC4C-91E79651D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C446D-2F37-4F18-9F07-120B64E1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9B143-A642-4880-B112-A448082B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BBE24-C327-4D0C-B6BE-E816D28E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3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5635-16DD-4E4A-9DA2-A19BC8AE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9F498-9693-4E3A-B2A6-AD72F683C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86754-EFA0-46F9-A6B6-6FC54684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C27D9-752F-494C-9EE1-BEFEA5E7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D978F-49CE-4FA2-834D-822A95A6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AF62A4-1FD9-4C97-9E44-3CCED084B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2327D-DB08-4EB8-81D7-2E7E86202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B40B5-D4BF-4DDA-ADDC-4B50F823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D79E6-B88A-41F9-BC5A-D4B9AFDA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5092A-AB08-43DE-BB8F-89678016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69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D31A5-442A-4147-8FF8-4E5C4724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32BDF-EDC3-4FA5-B015-5DC368DF5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2A481-CD48-4B0F-AC70-3DA34F7E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83BC7-FA5B-44FA-AC85-77911EDC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01F78-2048-4D56-8BDC-324D24CF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9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958D-7F0D-4CF9-88A9-A5562075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11-A25D-47BE-A9A6-3D1254263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039E2-29D9-47CF-8EA2-C405B4A9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9236A-2F0C-44DD-9DF0-3782CB748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7C8FF-D03B-4630-80D5-D2106586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94009-698B-44F9-994B-25550CA7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91D44-C5A2-4442-B8E9-A2364837F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C4BAC-561C-4CB3-8541-69B9744BE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06B77-3439-4987-AFBD-650C6D88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A8D9B-4E1C-4579-B440-77BFE757B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11C59-AA97-48E1-9EA6-035DF523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1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6467-3294-4CE6-93CB-DD52C5C9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DD3C6-C519-41A4-834A-4BA8CB74D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A87FE-31A0-4A05-853F-2A5E8E433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B7437-BDCA-441A-BB88-452720400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0433B-DE8A-404F-9B40-878774A6B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D6A534-5CF0-4160-814F-4C425341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F5991-692A-497C-B02B-189AC202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A93796-70F5-4AFA-8B56-5A4DFD2F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2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691B-D517-4AB8-932B-9FCE69280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A7099-EDAD-4EBB-A170-8EDE86C25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6DFF0-ABEA-41D6-B429-DB0BFCA7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B0F81-1487-46CA-9490-31C9642E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2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5385B-67ED-4B2A-B899-482773EA4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30A038-7A51-4134-92BB-C45894B2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3573D-C133-4D71-AA6D-5EF10E26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6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E892-F8AF-42C2-9D0D-7357D8AF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4FEE4-84DB-4FD5-BA4E-CA2EDF27C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FFC3F-9488-4948-8FC2-0CDCAB5A1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76113-3176-497E-A174-A7DABBE0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58BC6-21D4-43A8-95FC-07C533A93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43CF1-E379-4F5A-BC00-A899F954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0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4761-2877-4603-AA07-29C8CACE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B65FB-A695-422A-97EA-73E2D8E657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AEFBD-A443-4A42-9671-DD4635B79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A0778-B755-4DA6-8C4A-A8746D7CE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E0EA1-8EDD-4FB5-BD84-C9A4710BF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BAEAC-3503-42F1-BBED-75ECAB08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2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884A57-DEC2-420E-BEB8-8CAE3364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FCB66-9A6B-4229-83AD-99986CCD5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BD048-B57D-4D56-8C7C-84B750D51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2A46D-18D3-4EFF-890F-E3BCB42609FA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745E3-547A-4573-875B-DC2124F23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E314-08D4-46E3-AAEE-381764A70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8CBEA-E7F4-4F1E-9707-ED0DBAA72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EA36-10F4-48E5-B5F5-B817ABCB2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TIME RESILIENCY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4A9AE8-4951-47EA-96EB-22437FEBCD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Update as of 01/17/2020</a:t>
            </a:r>
          </a:p>
        </p:txBody>
      </p:sp>
    </p:spTree>
    <p:extLst>
      <p:ext uri="{BB962C8B-B14F-4D97-AF65-F5344CB8AC3E}">
        <p14:creationId xmlns:p14="http://schemas.microsoft.com/office/powerpoint/2010/main" val="4240601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77B732B-BF02-487B-9DA7-392FB8C7D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6" y="497150"/>
            <a:ext cx="10148344" cy="5708444"/>
          </a:xfrm>
        </p:spPr>
      </p:pic>
    </p:spTree>
    <p:extLst>
      <p:ext uri="{BB962C8B-B14F-4D97-AF65-F5344CB8AC3E}">
        <p14:creationId xmlns:p14="http://schemas.microsoft.com/office/powerpoint/2010/main" val="232723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4361FE-3E53-4DA8-B929-E8AC0268D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62" y="834502"/>
            <a:ext cx="9529275" cy="5360217"/>
          </a:xfrm>
        </p:spPr>
      </p:pic>
    </p:spTree>
    <p:extLst>
      <p:ext uri="{BB962C8B-B14F-4D97-AF65-F5344CB8AC3E}">
        <p14:creationId xmlns:p14="http://schemas.microsoft.com/office/powerpoint/2010/main" val="23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BEC07-E4A8-494D-97A7-3FBCB3FB9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6" y="736526"/>
            <a:ext cx="9573239" cy="5384947"/>
          </a:xfrm>
        </p:spPr>
      </p:pic>
    </p:spTree>
    <p:extLst>
      <p:ext uri="{BB962C8B-B14F-4D97-AF65-F5344CB8AC3E}">
        <p14:creationId xmlns:p14="http://schemas.microsoft.com/office/powerpoint/2010/main" val="342933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593ACC-6D53-4C94-857F-31C37E885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0" y="577048"/>
            <a:ext cx="10526944" cy="5921406"/>
          </a:xfrm>
        </p:spPr>
      </p:pic>
    </p:spTree>
    <p:extLst>
      <p:ext uri="{BB962C8B-B14F-4D97-AF65-F5344CB8AC3E}">
        <p14:creationId xmlns:p14="http://schemas.microsoft.com/office/powerpoint/2010/main" val="390939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3274B1D-5372-4306-9DBB-A5FFCC76C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6" y="574232"/>
            <a:ext cx="10150287" cy="5709536"/>
          </a:xfrm>
        </p:spPr>
      </p:pic>
    </p:spTree>
    <p:extLst>
      <p:ext uri="{BB962C8B-B14F-4D97-AF65-F5344CB8AC3E}">
        <p14:creationId xmlns:p14="http://schemas.microsoft.com/office/powerpoint/2010/main" val="122211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AF2753D-6211-4A30-92E2-E5C679BF4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87" y="679099"/>
            <a:ext cx="9777425" cy="5499802"/>
          </a:xfrm>
        </p:spPr>
      </p:pic>
    </p:spTree>
    <p:extLst>
      <p:ext uri="{BB962C8B-B14F-4D97-AF65-F5344CB8AC3E}">
        <p14:creationId xmlns:p14="http://schemas.microsoft.com/office/powerpoint/2010/main" val="10344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8AFAAB5-AFB2-4F8B-BA46-EF3841BDA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64" y="899658"/>
            <a:ext cx="9839569" cy="5534758"/>
          </a:xfrm>
        </p:spPr>
      </p:pic>
    </p:spTree>
    <p:extLst>
      <p:ext uri="{BB962C8B-B14F-4D97-AF65-F5344CB8AC3E}">
        <p14:creationId xmlns:p14="http://schemas.microsoft.com/office/powerpoint/2010/main" val="132090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56A4659-17B1-4DA2-AF06-90D5F207F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83" y="753330"/>
            <a:ext cx="9513493" cy="5351340"/>
          </a:xfrm>
        </p:spPr>
      </p:pic>
    </p:spTree>
    <p:extLst>
      <p:ext uri="{BB962C8B-B14F-4D97-AF65-F5344CB8AC3E}">
        <p14:creationId xmlns:p14="http://schemas.microsoft.com/office/powerpoint/2010/main" val="3455303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39D61B5-1994-41B5-8B88-6C6D81E5E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89" y="825623"/>
            <a:ext cx="9576622" cy="5386850"/>
          </a:xfrm>
        </p:spPr>
      </p:pic>
    </p:spTree>
    <p:extLst>
      <p:ext uri="{BB962C8B-B14F-4D97-AF65-F5344CB8AC3E}">
        <p14:creationId xmlns:p14="http://schemas.microsoft.com/office/powerpoint/2010/main" val="72149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6A27359-B5D0-49B0-86C0-4AE8B118F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05" y="717819"/>
            <a:ext cx="9639753" cy="5422361"/>
          </a:xfrm>
        </p:spPr>
      </p:pic>
    </p:spTree>
    <p:extLst>
      <p:ext uri="{BB962C8B-B14F-4D97-AF65-F5344CB8AC3E}">
        <p14:creationId xmlns:p14="http://schemas.microsoft.com/office/powerpoint/2010/main" val="429425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160F86B-71A7-474E-9C4F-4220E2CE7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6" y="616677"/>
            <a:ext cx="9999368" cy="5624645"/>
          </a:xfrm>
        </p:spPr>
      </p:pic>
    </p:spTree>
    <p:extLst>
      <p:ext uri="{BB962C8B-B14F-4D97-AF65-F5344CB8AC3E}">
        <p14:creationId xmlns:p14="http://schemas.microsoft.com/office/powerpoint/2010/main" val="3489976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75882C3-D25A-442B-95F6-EEEB4542D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19" y="739023"/>
            <a:ext cx="9564361" cy="5379953"/>
          </a:xfrm>
        </p:spPr>
      </p:pic>
    </p:spTree>
    <p:extLst>
      <p:ext uri="{BB962C8B-B14F-4D97-AF65-F5344CB8AC3E}">
        <p14:creationId xmlns:p14="http://schemas.microsoft.com/office/powerpoint/2010/main" val="3970607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REAL TIME RESILIENCY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RESILIENCY TOOL</dc:title>
  <dc:creator>Lnu, Anshuman</dc:creator>
  <cp:lastModifiedBy>Lnu, Anshuman</cp:lastModifiedBy>
  <cp:revision>3</cp:revision>
  <dcterms:created xsi:type="dcterms:W3CDTF">2020-01-18T00:18:05Z</dcterms:created>
  <dcterms:modified xsi:type="dcterms:W3CDTF">2020-01-18T00:25:50Z</dcterms:modified>
</cp:coreProperties>
</file>